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dnuggets.com/2015/03/sql-query-language-realtime-streaming-analytics.html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Necessity </a:t>
            </a:r>
            <a:r>
              <a:rPr lang="en-US" dirty="0"/>
              <a:t>of Streaming SQL 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SQL </a:t>
            </a:r>
            <a:r>
              <a:rPr lang="en-IN" dirty="0" err="1" smtClean="0"/>
              <a:t>Usecases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r>
              <a:rPr lang="en-IN" dirty="0" smtClean="0"/>
              <a:t>Traditionally SQL is used a lot for data analysis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Main reason easy to understand , easy to code 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r>
              <a:rPr lang="en-IN" dirty="0" smtClean="0"/>
              <a:t>St</a:t>
            </a:r>
            <a:r>
              <a:rPr lang="en-IN" dirty="0" smtClean="0"/>
              <a:t>reaming Use </a:t>
            </a:r>
            <a:r>
              <a:rPr lang="en-IN" dirty="0" smtClean="0"/>
              <a:t>cases 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 smtClean="0"/>
              <a:t>Simple </a:t>
            </a:r>
            <a:r>
              <a:rPr lang="en-IN" sz="1700" dirty="0"/>
              <a:t>counting </a:t>
            </a:r>
            <a:endParaRPr lang="en-IN" sz="17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 smtClean="0"/>
              <a:t>Counting </a:t>
            </a:r>
            <a:r>
              <a:rPr lang="en-IN" sz="1700" dirty="0"/>
              <a:t>with Windows </a:t>
            </a:r>
            <a:endParaRPr lang="en-IN" sz="17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 smtClean="0"/>
              <a:t>Pre-processing: </a:t>
            </a:r>
            <a:r>
              <a:rPr lang="en-IN" sz="1700" dirty="0"/>
              <a:t>filtering, </a:t>
            </a:r>
            <a:r>
              <a:rPr lang="en-IN" sz="1700" dirty="0" smtClean="0"/>
              <a:t>transformations</a:t>
            </a:r>
            <a:endParaRPr lang="en-IN" sz="17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/>
              <a:t>Alerts , thresholds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/>
              <a:t>Data Correlation, Detect missing events, detecting erroneous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/>
              <a:t>Joining event </a:t>
            </a:r>
            <a:r>
              <a:rPr lang="en-IN" sz="1700" dirty="0" smtClean="0"/>
              <a:t>stream</a:t>
            </a:r>
            <a:endParaRPr lang="en-IN" sz="17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/>
              <a:t>Merge with data in a database, collect, update data conditionally </a:t>
            </a:r>
            <a:endParaRPr lang="en-IN" sz="17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 smtClean="0"/>
              <a:t>Detecting </a:t>
            </a:r>
            <a:r>
              <a:rPr lang="en-IN" sz="1700" dirty="0"/>
              <a:t>Event Sequence Patterns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/>
              <a:t>Tracking - follow some related entity’s state in space, time etc.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700" dirty="0" smtClean="0"/>
              <a:t>Detect </a:t>
            </a:r>
            <a:r>
              <a:rPr lang="en-IN" sz="1700" dirty="0"/>
              <a:t>trends – Rise, turn, fall, Outliers, Complex trends like triple bottom </a:t>
            </a:r>
            <a:r>
              <a:rPr lang="en-IN" sz="1700" dirty="0" smtClean="0"/>
              <a:t>etc.</a:t>
            </a:r>
          </a:p>
          <a:p>
            <a:pPr marL="457200" lvl="1" indent="0">
              <a:buNone/>
            </a:pPr>
            <a:endParaRPr lang="en-IN" dirty="0" smtClean="0"/>
          </a:p>
          <a:p>
            <a:pPr lvl="1"/>
            <a:endParaRPr lang="en-IN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857739" y="6019800"/>
            <a:ext cx="10668464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  <a:r>
              <a:rPr lang="en-US" dirty="0">
                <a:hlinkClick r:id="rId2"/>
              </a:rPr>
              <a:t>https://www.kdnuggets.com/2015/03/sql-query-language-realtime-streaming-analytics.html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can’t use SQL with streaming data</a:t>
            </a:r>
            <a:r>
              <a:rPr lang="en-IN" dirty="0" smtClean="0"/>
              <a:t>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428999"/>
          </a:xfrm>
        </p:spPr>
        <p:txBody>
          <a:bodyPr/>
          <a:lstStyle/>
          <a:p>
            <a:r>
              <a:rPr lang="en-IN" dirty="0"/>
              <a:t>Why we can not think of using SQL with streaming data?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The main difference is element of time</a:t>
            </a:r>
          </a:p>
          <a:p>
            <a:pPr lvl="1"/>
            <a:endParaRPr lang="en-IN" dirty="0"/>
          </a:p>
          <a:p>
            <a:r>
              <a:rPr lang="en-IN" dirty="0"/>
              <a:t>Almost all stream processors </a:t>
            </a:r>
            <a:r>
              <a:rPr lang="en-IN" dirty="0" smtClean="0"/>
              <a:t>has </a:t>
            </a:r>
            <a:r>
              <a:rPr lang="en-IN" dirty="0"/>
              <a:t>added support for streaming </a:t>
            </a:r>
            <a:r>
              <a:rPr lang="en-IN" dirty="0" smtClean="0"/>
              <a:t>SQL around 2015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like </a:t>
            </a:r>
            <a:r>
              <a:rPr lang="en-IN" dirty="0"/>
              <a:t>Storm, Flink, Kafka Streams, Spark Streaming, </a:t>
            </a:r>
            <a:r>
              <a:rPr lang="en-IN" dirty="0" smtClean="0"/>
              <a:t>Samza</a:t>
            </a:r>
          </a:p>
          <a:p>
            <a:pPr lvl="1"/>
            <a:endParaRPr lang="en-IN" dirty="0" smtClean="0"/>
          </a:p>
          <a:p>
            <a:r>
              <a:rPr lang="en-US" dirty="0" smtClean="0"/>
              <a:t>Need </a:t>
            </a:r>
            <a:r>
              <a:rPr lang="en-US" dirty="0"/>
              <a:t>SQL like query language for </a:t>
            </a:r>
            <a:r>
              <a:rPr lang="en-US" dirty="0" smtClean="0"/>
              <a:t>Real-time </a:t>
            </a:r>
            <a:r>
              <a:rPr lang="en-US" dirty="0"/>
              <a:t>Streaming Analytics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to </a:t>
            </a:r>
            <a:r>
              <a:rPr lang="en-US" dirty="0"/>
              <a:t>be expressive, short, fast, define core operations that cover 90% of </a:t>
            </a:r>
            <a:r>
              <a:rPr lang="en-US" dirty="0" smtClean="0"/>
              <a:t>problems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to </a:t>
            </a:r>
            <a:r>
              <a:rPr lang="en-US" dirty="0"/>
              <a:t>be easy to follow and </a:t>
            </a:r>
            <a:r>
              <a:rPr lang="en-US" dirty="0" smtClean="0"/>
              <a:t>learn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555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Why use SQL </a:t>
            </a:r>
            <a:r>
              <a:rPr lang="en-IN" dirty="0" smtClean="0"/>
              <a:t>with streaming data?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US" dirty="0" smtClean="0"/>
              <a:t>List </a:t>
            </a:r>
            <a:r>
              <a:rPr lang="en-US" dirty="0"/>
              <a:t>of reasons for SQL like query </a:t>
            </a:r>
            <a:r>
              <a:rPr lang="en-US" dirty="0" smtClean="0"/>
              <a:t>language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Real-time </a:t>
            </a:r>
            <a:r>
              <a:rPr lang="en-US" sz="1800" dirty="0"/>
              <a:t>analytics are hard. Every developer do not want to hand implement sliding windows and temporal event patterns, etc.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Easy to follow and learn for people who knows SQL, which is pretty much everybody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SQL like languages are Expressive, short, sweet and fast!!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SQL like languages define core operations that covers 90% of problems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Real-time </a:t>
            </a:r>
            <a:r>
              <a:rPr lang="en-US" sz="1800" dirty="0"/>
              <a:t>analytics runtime can better optimize the executions with SQL like model. </a:t>
            </a:r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83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Streaming SQL Operators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r>
              <a:rPr lang="en-US" dirty="0"/>
              <a:t>Two kinds of operators</a:t>
            </a:r>
          </a:p>
          <a:p>
            <a:r>
              <a:rPr lang="en-US" dirty="0"/>
              <a:t>First one is same as the SQL operators used in databases or in batch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Projection, which lets us control what data goes into the output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Filters, which let us only select some of the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Group by, which lets us calculate aggregates for groups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Having, which lets us filter aggregated data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The second class includes special operators that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extends the power of SQL to handle streaming-specific use cases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supports the concept of time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like window, join and patterns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703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</a:t>
            </a:r>
            <a:r>
              <a:rPr lang="en-US" smtClean="0"/>
              <a:t>session</a:t>
            </a:r>
            <a:r>
              <a:rPr lang="en-US"/>
              <a:t>: Streaming SQL :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3194</TotalTime>
  <Words>385</Words>
  <Application>Microsoft Office PowerPoint</Application>
  <PresentationFormat>Widescreen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Necessity of Streaming SQL </vt:lpstr>
      <vt:lpstr>SQL Usecases</vt:lpstr>
      <vt:lpstr>Why can’t use SQL with streaming data?</vt:lpstr>
      <vt:lpstr>Why use SQL with streaming data?</vt:lpstr>
      <vt:lpstr>Streaming SQL Operators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2020-03-28T03:25:11Z</dcterms:modified>
</cp:coreProperties>
</file>

<file path=docProps/thumbnail.jpeg>
</file>